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5195-C624-445C-8C0F-D9CD92780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47F26-7694-41E0-94B6-37E112C9C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D177F-3D6A-4029-866D-89E4770F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F426-9265-4CB7-8C7B-634298AE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BD03A-D05E-45BE-A152-E36DD244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0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393E-79F5-4925-833A-F6DFCA06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919CB-2593-45D3-ABBF-CFB2B333E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7BFF8-DFBB-4713-B05A-917088A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923E3-5431-40DE-B25F-B756F853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67B5-CB3F-4C02-898B-023E3881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2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2070CC-B0F3-48C9-AD00-9A4457021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E5E0-3837-4EC1-8BB4-05C330499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81AEC-175E-4EFB-8342-D0D64894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734B-55D3-405F-9168-548CCA0C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CB5C-84DC-446F-90B2-F50D9B2F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6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864-661F-40CB-9759-61CC554C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F6A0-26BE-4E2E-A9C8-B57CFEF23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10B99-FC01-4B93-9DDE-FB073DD0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39AE7-ABBC-4551-9BD4-75DEC6A9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C8DA-A152-4871-9CCD-300C3802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4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DCE1-5C94-48E5-BC20-32F7E73E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05A10-73E2-4FDD-B3FD-E8B05CF6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D084-B4A8-48A9-826E-745F958E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DCD7-2184-4803-B775-0611B3EC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0F354-A738-44C9-9C1C-CCA0B428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4A0E-E7C4-4644-A155-9411FCA0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4F4C-A47F-4F6C-A7BB-513ECD2A9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48A63-AFEC-49B1-8B63-1279D0B56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AFC0B-149D-42AB-8888-7C6244E4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D22FC-EA4E-48C2-96FC-69044D34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879FB-DE16-45D8-886D-212E9948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94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0588-45A0-4AA9-BDA3-BA8E8CB7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C206C-EAEA-4BE1-BE94-84358539D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ABFFB-6C21-4349-ADF5-247A58A7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C2C58-4946-42BF-8EFF-558852C79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216BD-DAB5-4234-B1BC-43DA7F6F9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FB7E7-4A03-4B75-8DF8-2B2EE19E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AB05D-C553-4366-A628-244D2D60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D10025-33A0-4D41-931D-EAABAAAE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6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519A-57A2-46AF-8141-1D278702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B0150-F82E-48EE-9099-F7058C70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FD395-33AC-442B-9652-7557C1E3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2F72-5CBF-4DC0-90DA-53316892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28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51845-BAB2-4AF4-84B8-84A14F05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5C54D-D03C-49B0-8C04-9346A31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6B07-0AB0-4A62-82CF-72B34B4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8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1CD5-10F6-42F4-BE1B-06E50849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F161-21E2-4B4D-914A-4E1FCB93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9C84C-F3CF-427A-BEF0-2C3C47E39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7BA9A-3891-4064-8DA6-C72268F1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50A25-0A70-4C79-8A50-3B0E17B7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394AC-6891-49EC-BF5A-3941A366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12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D23A-5F73-462F-8B1B-BDDA1D7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E6E8-5906-468F-B073-2080770D1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5C2D-491B-4636-8779-12B21505C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9C330-118E-4912-BF45-E9125071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58A58-AB18-4967-A4E4-8DD249C6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E11F-863F-422D-BF91-F16D2205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65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79CAB-DDE8-4906-87C0-B3392EF5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42249-FC34-431D-88F6-2A76893B6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218F-524D-4D39-AE24-46B47F5C5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06AF-6472-4CC1-B526-AB6F911645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BE789-6D8B-46BF-B782-2DE9B205F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B87C8-43DC-47F1-BF65-B836A2150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27620-AB03-4C91-9348-7F21611FAA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9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jpg"/><Relationship Id="rId18" Type="http://schemas.openxmlformats.org/officeDocument/2006/relationships/hyperlink" Target="http://kathmanduk2.wordpress.com/2013/03/21/where-are-the-black-chefs/" TargetMode="External"/><Relationship Id="rId26" Type="http://schemas.openxmlformats.org/officeDocument/2006/relationships/image" Target="../media/image18.jpg"/><Relationship Id="rId39" Type="http://schemas.openxmlformats.org/officeDocument/2006/relationships/image" Target="../media/image31.jpg"/><Relationship Id="rId3" Type="http://schemas.openxmlformats.org/officeDocument/2006/relationships/image" Target="../media/image2.jpg"/><Relationship Id="rId21" Type="http://schemas.openxmlformats.org/officeDocument/2006/relationships/image" Target="../media/image13.jpg"/><Relationship Id="rId34" Type="http://schemas.openxmlformats.org/officeDocument/2006/relationships/image" Target="../media/image26.jpg"/><Relationship Id="rId42" Type="http://schemas.openxmlformats.org/officeDocument/2006/relationships/image" Target="../media/image34.jpg"/><Relationship Id="rId47" Type="http://schemas.openxmlformats.org/officeDocument/2006/relationships/image" Target="../media/image39.jpg"/><Relationship Id="rId50" Type="http://schemas.openxmlformats.org/officeDocument/2006/relationships/image" Target="../media/image42.jpg"/><Relationship Id="rId7" Type="http://schemas.openxmlformats.org/officeDocument/2006/relationships/hyperlink" Target="http://impresavda.blogspot.com/2013/07/chefvallee-in-campo-il-meglio-della.html" TargetMode="External"/><Relationship Id="rId12" Type="http://schemas.openxmlformats.org/officeDocument/2006/relationships/hyperlink" Target="https://creativecommons.org/licenses/by-nc-nd/3.0/" TargetMode="External"/><Relationship Id="rId17" Type="http://schemas.openxmlformats.org/officeDocument/2006/relationships/image" Target="../media/image10.jpg"/><Relationship Id="rId25" Type="http://schemas.openxmlformats.org/officeDocument/2006/relationships/image" Target="../media/image17.jpg"/><Relationship Id="rId33" Type="http://schemas.openxmlformats.org/officeDocument/2006/relationships/image" Target="../media/image25.jpg"/><Relationship Id="rId38" Type="http://schemas.openxmlformats.org/officeDocument/2006/relationships/image" Target="../media/image30.jpg"/><Relationship Id="rId46" Type="http://schemas.openxmlformats.org/officeDocument/2006/relationships/image" Target="../media/image38.jpg"/><Relationship Id="rId2" Type="http://schemas.openxmlformats.org/officeDocument/2006/relationships/image" Target="../media/image1.jpg"/><Relationship Id="rId16" Type="http://schemas.openxmlformats.org/officeDocument/2006/relationships/hyperlink" Target="http://www.flickr.com/photos/nicksherman/4474884936/" TargetMode="External"/><Relationship Id="rId20" Type="http://schemas.openxmlformats.org/officeDocument/2006/relationships/image" Target="../media/image12.jpg"/><Relationship Id="rId29" Type="http://schemas.openxmlformats.org/officeDocument/2006/relationships/image" Target="../media/image21.jpg"/><Relationship Id="rId41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hyperlink" Target="http://natynarunyo.deviantart.com/art/Chef-123295747" TargetMode="External"/><Relationship Id="rId24" Type="http://schemas.openxmlformats.org/officeDocument/2006/relationships/image" Target="../media/image16.jpg"/><Relationship Id="rId32" Type="http://schemas.openxmlformats.org/officeDocument/2006/relationships/image" Target="../media/image24.jpg"/><Relationship Id="rId37" Type="http://schemas.openxmlformats.org/officeDocument/2006/relationships/image" Target="../media/image29.jpg"/><Relationship Id="rId40" Type="http://schemas.openxmlformats.org/officeDocument/2006/relationships/image" Target="../media/image32.png"/><Relationship Id="rId45" Type="http://schemas.openxmlformats.org/officeDocument/2006/relationships/image" Target="../media/image37.jpg"/><Relationship Id="rId5" Type="http://schemas.openxmlformats.org/officeDocument/2006/relationships/image" Target="../media/image4.jpg"/><Relationship Id="rId15" Type="http://schemas.openxmlformats.org/officeDocument/2006/relationships/image" Target="../media/image9.jpg"/><Relationship Id="rId23" Type="http://schemas.openxmlformats.org/officeDocument/2006/relationships/image" Target="../media/image15.jpg"/><Relationship Id="rId28" Type="http://schemas.openxmlformats.org/officeDocument/2006/relationships/image" Target="../media/image20.jpg"/><Relationship Id="rId36" Type="http://schemas.openxmlformats.org/officeDocument/2006/relationships/image" Target="../media/image28.jpg"/><Relationship Id="rId49" Type="http://schemas.openxmlformats.org/officeDocument/2006/relationships/image" Target="../media/image41.jpg"/><Relationship Id="rId10" Type="http://schemas.openxmlformats.org/officeDocument/2006/relationships/image" Target="../media/image7.jpg"/><Relationship Id="rId19" Type="http://schemas.openxmlformats.org/officeDocument/2006/relationships/image" Target="../media/image11.jpg"/><Relationship Id="rId31" Type="http://schemas.openxmlformats.org/officeDocument/2006/relationships/image" Target="../media/image23.jpg"/><Relationship Id="rId44" Type="http://schemas.openxmlformats.org/officeDocument/2006/relationships/image" Target="../media/image36.jpg"/><Relationship Id="rId4" Type="http://schemas.openxmlformats.org/officeDocument/2006/relationships/image" Target="../media/image3.jpg"/><Relationship Id="rId9" Type="http://schemas.openxmlformats.org/officeDocument/2006/relationships/hyperlink" Target="http://www.myfavouritenumber.ca/?p=541" TargetMode="External"/><Relationship Id="rId14" Type="http://schemas.openxmlformats.org/officeDocument/2006/relationships/hyperlink" Target="http://www.foodista.com/blog/2013/01/22/espn-hires-the-swedish-chef" TargetMode="External"/><Relationship Id="rId22" Type="http://schemas.openxmlformats.org/officeDocument/2006/relationships/image" Target="../media/image14.jpg"/><Relationship Id="rId27" Type="http://schemas.openxmlformats.org/officeDocument/2006/relationships/image" Target="../media/image19.jpg"/><Relationship Id="rId30" Type="http://schemas.openxmlformats.org/officeDocument/2006/relationships/image" Target="../media/image22.jpg"/><Relationship Id="rId35" Type="http://schemas.openxmlformats.org/officeDocument/2006/relationships/image" Target="../media/image27.jpg"/><Relationship Id="rId43" Type="http://schemas.openxmlformats.org/officeDocument/2006/relationships/image" Target="../media/image35.jpg"/><Relationship Id="rId48" Type="http://schemas.openxmlformats.org/officeDocument/2006/relationships/image" Target="../media/image40.jpg"/><Relationship Id="rId8" Type="http://schemas.openxmlformats.org/officeDocument/2006/relationships/image" Target="../media/image6.jpg"/><Relationship Id="rId51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eg"/><Relationship Id="rId18" Type="http://schemas.openxmlformats.org/officeDocument/2006/relationships/image" Target="../media/image60.jpg"/><Relationship Id="rId3" Type="http://schemas.openxmlformats.org/officeDocument/2006/relationships/image" Target="../media/image45.jpg"/><Relationship Id="rId21" Type="http://schemas.openxmlformats.org/officeDocument/2006/relationships/image" Target="../media/image63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17" Type="http://schemas.openxmlformats.org/officeDocument/2006/relationships/image" Target="../media/image59.png"/><Relationship Id="rId2" Type="http://schemas.openxmlformats.org/officeDocument/2006/relationships/image" Target="../media/image44.jp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24" Type="http://schemas.openxmlformats.org/officeDocument/2006/relationships/image" Target="../media/image66.jpg"/><Relationship Id="rId5" Type="http://schemas.openxmlformats.org/officeDocument/2006/relationships/image" Target="../media/image47.jpg"/><Relationship Id="rId15" Type="http://schemas.openxmlformats.org/officeDocument/2006/relationships/image" Target="../media/image57.jpg"/><Relationship Id="rId23" Type="http://schemas.openxmlformats.org/officeDocument/2006/relationships/image" Target="../media/image65.jpg"/><Relationship Id="rId10" Type="http://schemas.openxmlformats.org/officeDocument/2006/relationships/image" Target="../media/image52.jpg"/><Relationship Id="rId19" Type="http://schemas.openxmlformats.org/officeDocument/2006/relationships/image" Target="../media/image61.png"/><Relationship Id="rId4" Type="http://schemas.openxmlformats.org/officeDocument/2006/relationships/image" Target="../media/image46.jpg"/><Relationship Id="rId9" Type="http://schemas.openxmlformats.org/officeDocument/2006/relationships/image" Target="../media/image51.jpg"/><Relationship Id="rId14" Type="http://schemas.openxmlformats.org/officeDocument/2006/relationships/image" Target="../media/image56.jpg"/><Relationship Id="rId22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0C279A5B-6615-46FA-97D7-97353532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3"/>
          <a:stretch/>
        </p:blipFill>
        <p:spPr>
          <a:xfrm>
            <a:off x="6705856" y="4094226"/>
            <a:ext cx="1102014" cy="15541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B8DAC64-4390-468E-9917-495DF1D60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08" y="2350873"/>
            <a:ext cx="1380794" cy="1407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703CD9-EA48-4D2F-84FF-CC316FD0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1543" y="1080880"/>
            <a:ext cx="1614309" cy="16143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8EC093-6229-446C-A661-1EB9520A2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2574" y="950058"/>
            <a:ext cx="1891702" cy="125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F0736-026F-4138-A4AF-7BA3B7667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40780" y="983154"/>
            <a:ext cx="1047266" cy="130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8AA85-C1C6-4460-A962-A9D4FC0F8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14405" y="1386077"/>
            <a:ext cx="1047265" cy="113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C31F9-C5C9-4D2D-8230-46346E6935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6491" y="376059"/>
            <a:ext cx="1994040" cy="1495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37EBF4-8246-4967-B27A-E2D8E8965ABD}"/>
              </a:ext>
            </a:extLst>
          </p:cNvPr>
          <p:cNvSpPr txBox="1"/>
          <p:nvPr/>
        </p:nvSpPr>
        <p:spPr>
          <a:xfrm>
            <a:off x="1824000" y="715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1" tooltip="http://natynarunyo.deviantart.com/art/Chef-12329574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9AB87B-4BDC-4F20-81F9-0E6FF77FC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614477" y="0"/>
            <a:ext cx="1184645" cy="7806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21227D-77E1-4441-B613-C12F7B9436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801166" y="100227"/>
            <a:ext cx="847124" cy="847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2ADD60-E01D-42A5-9C70-404E16425A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847883" y="0"/>
            <a:ext cx="953283" cy="12686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40F613-DD68-4E1B-B0EF-6DF97C9EE0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06629" y="76821"/>
            <a:ext cx="1474976" cy="10539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A54D9E-4A57-4442-B23D-B933432D09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8" y="1846978"/>
            <a:ext cx="1280473" cy="19717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E27740-A9C6-4CC4-97B7-0EF3DA5160E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7"/>
          <a:stretch/>
        </p:blipFill>
        <p:spPr>
          <a:xfrm flipH="1">
            <a:off x="8390272" y="1268627"/>
            <a:ext cx="1625871" cy="16950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AC805D-61C7-4613-A192-AE34A04108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2445" y="2641859"/>
            <a:ext cx="900643" cy="11233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4C0BDE3-4BF0-4909-AA33-72D872BC6F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272" y="100227"/>
            <a:ext cx="908523" cy="11918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4356AA-692F-4A5E-A75B-28E01F9135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0433" y="1340899"/>
            <a:ext cx="1705581" cy="170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651060-325F-4394-B3FC-9CD464E80A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8831" y="1325110"/>
            <a:ext cx="1102014" cy="11235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181425D-6B4B-41E1-8CEE-45C51AAFE40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"/>
          <a:stretch/>
        </p:blipFill>
        <p:spPr>
          <a:xfrm flipH="1">
            <a:off x="7145386" y="76821"/>
            <a:ext cx="1056132" cy="11918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8AFE81-55CA-4768-9F22-A8180479F29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8"/>
          <a:stretch/>
        </p:blipFill>
        <p:spPr>
          <a:xfrm flipH="1">
            <a:off x="6125498" y="16684"/>
            <a:ext cx="914401" cy="10142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3E24BB2-B899-4D1F-AA7A-952A46A94B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9122" y="427"/>
            <a:ext cx="1361766" cy="8854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CA48E9-9DD3-4C06-BE26-A17A82C943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50" y="3960720"/>
            <a:ext cx="700940" cy="13880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76FC2F9-E7FD-45ED-B5A6-266CC7567D81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4"/>
          <a:stretch/>
        </p:blipFill>
        <p:spPr>
          <a:xfrm>
            <a:off x="4323723" y="5443802"/>
            <a:ext cx="1142397" cy="138800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6AE1C2-D1E6-4211-B014-D64AD7E1612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36"/>
          <a:stretch/>
        </p:blipFill>
        <p:spPr>
          <a:xfrm>
            <a:off x="3724490" y="4065808"/>
            <a:ext cx="1199937" cy="14010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51B3E1D-DE56-49BC-9A07-24FF97AB8BB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"/>
          <a:stretch/>
        </p:blipFill>
        <p:spPr>
          <a:xfrm>
            <a:off x="2847231" y="5575757"/>
            <a:ext cx="1247846" cy="13077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FB3961-AA99-4D58-8DA6-C02BA6C0954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6"/>
          <a:stretch/>
        </p:blipFill>
        <p:spPr>
          <a:xfrm>
            <a:off x="2345452" y="4202131"/>
            <a:ext cx="1303764" cy="129315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B8DF64D-90D8-47E3-9132-2204FDEB9DF0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4"/>
          <a:stretch/>
        </p:blipFill>
        <p:spPr>
          <a:xfrm>
            <a:off x="5846440" y="3974517"/>
            <a:ext cx="1019888" cy="12902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69B27D-D4A3-47B4-A37A-F9E10A084D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60" y="5342940"/>
            <a:ext cx="1142396" cy="136173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9F75284-B7B3-4626-92CA-153401B57AE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7"/>
          <a:stretch/>
        </p:blipFill>
        <p:spPr>
          <a:xfrm>
            <a:off x="1170320" y="4029269"/>
            <a:ext cx="1050435" cy="12931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5F9EB9-F5AB-4A1F-854F-4A89DC4BE112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" t="12272" r="4129" b="15959"/>
          <a:stretch/>
        </p:blipFill>
        <p:spPr>
          <a:xfrm>
            <a:off x="1370739" y="5420808"/>
            <a:ext cx="1476492" cy="13776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23B3364-56E3-4D82-91FB-91A6A132BC41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r="23756"/>
          <a:stretch/>
        </p:blipFill>
        <p:spPr>
          <a:xfrm>
            <a:off x="80580" y="4619659"/>
            <a:ext cx="1261328" cy="21787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11C61E1-1E82-4479-9650-65B46D2A4E86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4" r="24958"/>
          <a:stretch/>
        </p:blipFill>
        <p:spPr>
          <a:xfrm>
            <a:off x="7857283" y="5088910"/>
            <a:ext cx="886272" cy="173848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F5D125-1F94-4761-9A76-BC41CE6BD7FE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4" r="30433"/>
          <a:stretch/>
        </p:blipFill>
        <p:spPr>
          <a:xfrm>
            <a:off x="10078315" y="3879882"/>
            <a:ext cx="985827" cy="14878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E406879-8430-4F6F-A942-7FF125FD7616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5689" r="14319" b="4882"/>
          <a:stretch/>
        </p:blipFill>
        <p:spPr>
          <a:xfrm>
            <a:off x="8710053" y="5264800"/>
            <a:ext cx="1350857" cy="162903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4405950-200B-432F-A2CF-00EA10765379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1591"/>
          <a:stretch/>
        </p:blipFill>
        <p:spPr>
          <a:xfrm>
            <a:off x="9000695" y="3695961"/>
            <a:ext cx="861243" cy="146456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F876C9F-81B4-4158-AD43-828FA1D5460A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r="25229"/>
          <a:stretch/>
        </p:blipFill>
        <p:spPr>
          <a:xfrm>
            <a:off x="10133405" y="5495283"/>
            <a:ext cx="687856" cy="13884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B5EABCC-353D-4535-B2C4-C1D932570A9D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22026"/>
          <a:stretch/>
        </p:blipFill>
        <p:spPr>
          <a:xfrm>
            <a:off x="10731701" y="3271201"/>
            <a:ext cx="1261782" cy="222972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6910795-85F3-4DB4-BB28-42AD3DE9EF4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756" y="5452369"/>
            <a:ext cx="1293448" cy="143716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406F9EE-3B50-4140-BE18-DF18121DFB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77" y="3780400"/>
            <a:ext cx="1290283" cy="129028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EC4ECEF-B9D5-4374-90C7-0507A3CB215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14" y="6047271"/>
            <a:ext cx="1192591" cy="81334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085CEEE-2432-48F6-8D7E-9091FF54E68A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8"/>
          <a:stretch/>
        </p:blipFill>
        <p:spPr>
          <a:xfrm>
            <a:off x="2627202" y="2540863"/>
            <a:ext cx="1142397" cy="125967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C05C9C6-9CF5-45B7-8AEA-ADA3FED6F69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60" y="2229582"/>
            <a:ext cx="837768" cy="123605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BFFB4C7-AE17-4E60-A7D3-87A891582BC6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49"/>
          <a:stretch/>
        </p:blipFill>
        <p:spPr>
          <a:xfrm>
            <a:off x="5740228" y="2600096"/>
            <a:ext cx="930643" cy="91260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68738C9-32B0-4288-92C1-8ACFDB5681E8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0"/>
          <a:stretch/>
        </p:blipFill>
        <p:spPr>
          <a:xfrm>
            <a:off x="3777988" y="2644818"/>
            <a:ext cx="1142397" cy="11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3B62D-6B95-4410-91F6-F8D2B441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01" y="2145591"/>
            <a:ext cx="1510661" cy="94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77450-AF09-487F-854A-FBF007F2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1F132-19EA-45D0-9695-FD26D9970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03" y="4135395"/>
            <a:ext cx="938867" cy="704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9EAA7-2996-4774-8FD2-0873C1A3A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09" y="1281773"/>
            <a:ext cx="2078347" cy="2770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00144D-3735-4363-AAE9-6ED8645E9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20" y="2271230"/>
            <a:ext cx="1801316" cy="900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13A66-CA12-4AD1-923D-00C75AB24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01" y="4928088"/>
            <a:ext cx="2670758" cy="169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74DC5-4BAA-4BBE-B837-53F31FC97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83" y="2147789"/>
            <a:ext cx="3433571" cy="2430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455754-CD1A-493A-99F6-43C207580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53" y="192403"/>
            <a:ext cx="3575023" cy="196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A35C64-11D9-4CC3-8786-8FF9412779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70" y="3137873"/>
            <a:ext cx="1724966" cy="11514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4291EF-03E2-48F5-8AD2-85C1617F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59" y="4634567"/>
            <a:ext cx="2925109" cy="1950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B65134-EE01-42C6-9DEE-7740838ED2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122141" cy="1951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C9D078-CCC0-4FF3-9A3A-37A0915FD5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3" y="3071153"/>
            <a:ext cx="1535220" cy="11514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9E2D5A-1AEC-451B-B0D2-93FB3D9803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096"/>
            <a:ext cx="2702011" cy="16887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0BB935-F880-4150-B6AA-1AEA13A25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8177"/>
            <a:ext cx="2158275" cy="12140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C54D2A-5227-49D2-9E46-4F842F96B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4" y="0"/>
            <a:ext cx="2565400" cy="1524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14F185-45D8-4A93-B09D-0701B1ED2B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66" y="3748164"/>
            <a:ext cx="1210285" cy="10670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DBE809-94A7-4918-A4B6-8A71B72143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39" y="3423330"/>
            <a:ext cx="950792" cy="7654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A0E050-6F59-4426-A618-17E780F135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49" y="4361776"/>
            <a:ext cx="1142104" cy="71561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816392-EDFB-409A-9EBF-DB7042343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84" y="4321753"/>
            <a:ext cx="1161327" cy="7135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1AA5BA-2F9B-4F0F-8E3B-4178AA5A042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4"/>
          <a:stretch/>
        </p:blipFill>
        <p:spPr>
          <a:xfrm>
            <a:off x="1866753" y="5221530"/>
            <a:ext cx="1946146" cy="14631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E0F556-1A53-458C-A87B-EE01F6FB76DF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5" b="12164"/>
          <a:stretch/>
        </p:blipFill>
        <p:spPr>
          <a:xfrm>
            <a:off x="4740764" y="5427133"/>
            <a:ext cx="1650799" cy="13148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CCAE3-B535-4DE2-AD1C-CE4815F01C3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2"/>
          <a:stretch/>
        </p:blipFill>
        <p:spPr>
          <a:xfrm>
            <a:off x="87481" y="5221530"/>
            <a:ext cx="1946146" cy="12140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47FCFF5-E6CB-47CC-B9B9-55BBD595E8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74" y="4310558"/>
            <a:ext cx="1340910" cy="8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9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Dawid Hojka (s187887)</dc:creator>
  <cp:lastModifiedBy>Dawid Hojka (s187887)</cp:lastModifiedBy>
  <cp:revision>8</cp:revision>
  <dcterms:created xsi:type="dcterms:W3CDTF">2018-02-17T15:30:47Z</dcterms:created>
  <dcterms:modified xsi:type="dcterms:W3CDTF">2018-02-17T18:14:43Z</dcterms:modified>
</cp:coreProperties>
</file>